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4" r:id="rId17"/>
    <p:sldId id="280" r:id="rId18"/>
    <p:sldId id="275" r:id="rId19"/>
    <p:sldId id="276" r:id="rId20"/>
    <p:sldId id="277" r:id="rId21"/>
    <p:sldId id="281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451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2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07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96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62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73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42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22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7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09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12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00E35-C226-4975-A2F5-98BBA8F8C59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233AD-5FD2-4869-91A6-90C0393E9E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81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Welding (cont.)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5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0902"/>
            <a:ext cx="10515600" cy="5752407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face of the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weld extents beyond the toe of the weld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Improper welding technique and travel speed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technique.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must be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removed to blend smoothly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base metal.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615" y="2124552"/>
            <a:ext cx="4658375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6024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 through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8967"/>
            <a:ext cx="10515600" cy="508799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undesirable open hole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completely melted through the base metal.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welding current and excessive heat input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heat input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welding travel speed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18" y="3894138"/>
            <a:ext cx="754485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and incomplete penetration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0284"/>
            <a:ext cx="10515600" cy="494667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weld metal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extend to the required  depth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 joint root.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welding current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insufficient root opening, 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arc length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travel speed.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 the contributing parameters.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586" y="4163743"/>
            <a:ext cx="6130976" cy="2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91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 fusion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1025"/>
            <a:ext cx="10515600" cy="52459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weld metal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  a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cohesive bond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parent metal. 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current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travel speed,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arc gap,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unclean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 metal,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 preheat.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Remove and correct the potential causes.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48" y="3827395"/>
            <a:ext cx="5328946" cy="27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7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59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 strikes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0654"/>
            <a:ext cx="10515600" cy="543652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localized coalescence outside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weld zone.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Carelessness, lack of experience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adjacent area  can be protected 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fire blankets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65" y="3519674"/>
            <a:ext cx="338184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0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213"/>
          </a:xfrm>
        </p:spPr>
        <p:txBody>
          <a:bodyPr>
            <a:normAutofit fontScale="90000"/>
          </a:bodyPr>
          <a:lstStyle/>
          <a:p>
            <a:pPr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0655"/>
            <a:ext cx="10515600" cy="509630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Tungsten/slag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Slag inclusion: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slag entrapped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weld.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Mainly due to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current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weld current and preheat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366" y="4025581"/>
            <a:ext cx="7459116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7959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Cracks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1025"/>
            <a:ext cx="10515600" cy="52459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Mainly due to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cooling  of weld joint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Also caused by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shrinkage  stresses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high constraint areas.</a:t>
            </a:r>
          </a:p>
          <a:p>
            <a:pPr algn="just">
              <a:lnSpc>
                <a:spcPct val="150000"/>
              </a:lnSpc>
            </a:pP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Weld towards areas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constraint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Also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preheat it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34" y="4127164"/>
            <a:ext cx="868801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Solid State Welding</a:t>
            </a:r>
            <a:b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8844"/>
            <a:ext cx="10515600" cy="5469774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solid state-welding, coalescence of the part surfaces is achieved by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alone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(2) heat and pressure.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heat and pressure are used,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of heat by itself is not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cause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 of the work surfaces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most of the solid-state processes,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metallurgical bond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created with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 or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melting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base metals.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metallurgically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bond two similar or dissimilar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metals,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metals must be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brought into intimate contact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that their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cohesive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atomic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 each other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solid-state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welding,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films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other contaminants must be removed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means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metallurgical bonding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take place.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026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21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Solid State Welding</a:t>
            </a:r>
            <a:b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591" y="1218797"/>
            <a:ext cx="6792332" cy="4351338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350" y="1555188"/>
            <a:ext cx="4299585" cy="36785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42756" y="5962287"/>
            <a:ext cx="3089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Friction Stir welding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Welding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091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128"/>
            <a:ext cx="10515600" cy="847898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Friction stir welding (FSW)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5" y="1378325"/>
            <a:ext cx="6696647" cy="5245937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(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former)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Soviet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introduced into the United States around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1960.</a:t>
            </a:r>
            <a:endParaRPr lang="en-IN" sz="1600" b="1" i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I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Friction welding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(FRW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solid-state welding process in which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coalescence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achieved by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frictional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induced by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rubbing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surfaces, usually by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one part relative to the other,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temperature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joint interface to 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 working range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metals 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involved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7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parts are driven toward each other with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metallurgical bond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axial compression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upsets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parts, and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flash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produced by the material displaced.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640" y="4001294"/>
            <a:ext cx="3566160" cy="2372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11" y="1027906"/>
            <a:ext cx="5146218" cy="26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4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14702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Weld Joints and positions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884" y="2119148"/>
            <a:ext cx="385080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602" y="747277"/>
            <a:ext cx="1790950" cy="6058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027" y="695300"/>
            <a:ext cx="3449609" cy="61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39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Applications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7033"/>
            <a:ext cx="10515600" cy="5370022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is primarily used in industry to join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aluminium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alloys of all grades, whether cast, rolled or extruded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FSW has been shown to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weld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aluminium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 joints with a thickness of between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0.3mm and 75mm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a single pass, depending on the alloy grade and capability of the FSW machine.</a:t>
            </a:r>
          </a:p>
          <a:p>
            <a:pPr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FSW has been used for a variety of applications across industries ranging from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aerospace to shipbuilding and rail to electronics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 battery trays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Other materials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that have been joined with FSW include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magnesium, titanium, copper, nickel and steel alloys, while plastics and metal matrix composites (MMC)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have also been explored.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process has also been shown to be able to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join dissimilar combinations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 these materials including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aluminium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to steel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>
              <a:lnSpc>
                <a:spcPct val="16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038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942"/>
            <a:ext cx="10515600" cy="49876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Welding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6211"/>
            <a:ext cx="10616738" cy="532075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are held together under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modest clamping force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oscillatory shear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stresses of ultrasonic frequency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applied to the interface to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coalescence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oscillatory motion between the two parts breaks down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films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intimate contact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metallurgical bonding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surfaces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oscillatory motion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transmitted to the upper work part by means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sonotrode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coupled to an ultrasonic transducer.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converts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power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high-frequency vibratory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frequencies used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to 75 kHz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amplitudes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0.018 to 0.13 mm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(0.0007–0.005 in).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799" y="5386648"/>
            <a:ext cx="3650664" cy="13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6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602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Welding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1" y="1182949"/>
            <a:ext cx="8163098" cy="5212687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frequency ultrasonic acoustic vibrations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locally applied to work pieces being held together under pressure to create solid state weld.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is transformed to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vibrational energy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transducer.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requirement established through empirical relationship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= K(HT)^3/2</a:t>
            </a:r>
          </a:p>
          <a:p>
            <a:pPr lvl="1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E-electrical energy (J)</a:t>
            </a:r>
          </a:p>
          <a:p>
            <a:pPr lvl="1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H- Vickers hardness number </a:t>
            </a:r>
          </a:p>
          <a:p>
            <a:pPr lvl="1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-thickness of the sheet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USW operations are generally limited to lap joints on soft materials such 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aluminum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copper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/>
          <a:srcRect b="11189"/>
          <a:stretch>
            <a:fillRect/>
          </a:stretch>
        </p:blipFill>
        <p:spPr>
          <a:xfrm>
            <a:off x="8437419" y="63327"/>
            <a:ext cx="3621578" cy="4002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863" y="4250831"/>
            <a:ext cx="2558689" cy="26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7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7711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Welding defects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531" y="1263534"/>
            <a:ext cx="4049683" cy="5129559"/>
          </a:xfrm>
        </p:spPr>
        <p:txBody>
          <a:bodyPr>
            <a:norm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Various types:</a:t>
            </a: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Undercut</a:t>
            </a:r>
          </a:p>
          <a:p>
            <a:pPr lvl="1">
              <a:lnSpc>
                <a:spcPct val="170000"/>
              </a:lnSpc>
            </a:pP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Underfill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Misalignment </a:t>
            </a: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Concavity/convexity</a:t>
            </a: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Excessive reinforcement</a:t>
            </a: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1554480"/>
            <a:ext cx="4743796" cy="5129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Burn-through</a:t>
            </a: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or incomplete penetration</a:t>
            </a: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 fusion</a:t>
            </a: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 strikes</a:t>
            </a: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</a:p>
          <a:p>
            <a:pPr lvl="1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Cracks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Undercut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851967" cy="4351338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groove cut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toe of the weld and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unfilled.</a:t>
            </a: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Cause: Due to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welding current, long arc length, rust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Repair: weld with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electrode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preheat.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undercut typically has an allowable limit (plate: 5% of thickness).</a:t>
            </a:r>
          </a:p>
          <a:p>
            <a:pPr algn="just">
              <a:lnSpc>
                <a:spcPct val="15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17" y="2463440"/>
            <a:ext cx="4652357" cy="19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fill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weld surface is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 the adjacent surface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piece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material.</a:t>
            </a: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improper welding techniques, improper parameters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Prevention: apply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welding techniques, weld type and position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Repair: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simply weld to fill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May require preparation by grinding</a:t>
            </a: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2300130"/>
            <a:ext cx="7830643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3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031"/>
          </a:xfrm>
        </p:spPr>
        <p:txBody>
          <a:bodyPr/>
          <a:lstStyle/>
          <a:p>
            <a:pPr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Misalignment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6538"/>
            <a:ext cx="10515600" cy="5220393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of the alignment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root.</a:t>
            </a:r>
          </a:p>
          <a:p>
            <a:pPr algn="just">
              <a:lnSpc>
                <a:spcPct val="17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Cause: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carelessness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joining of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thickness</a:t>
            </a:r>
          </a:p>
          <a:p>
            <a:pPr algn="just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Repair: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Grinding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</a:t>
            </a:r>
          </a:p>
          <a:p>
            <a:pPr algn="just">
              <a:lnSpc>
                <a:spcPct val="17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difficult to repair for inside the pipe/tube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185" y="2128059"/>
            <a:ext cx="4781333" cy="2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Excessive Concavity/convexity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5222"/>
            <a:ext cx="10515600" cy="5361709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Concavity or convexity of a fillet weld which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exceeds the specified allowable limits.</a:t>
            </a: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Cause:  Mainly due to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welding current and travel speed.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Prevention: use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welding parameters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techniques.</a:t>
            </a:r>
          </a:p>
          <a:p>
            <a:pPr algn="just">
              <a:lnSpc>
                <a:spcPct val="16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Repair: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Grinding off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weld on.</a:t>
            </a: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03" y="2151938"/>
            <a:ext cx="4933943" cy="22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6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groove weld which extends beyond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surface of the plate. 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Types: Excessive, insufficient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360" y="3424425"/>
            <a:ext cx="3936378" cy="19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9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(cont.)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19553" cy="435133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Excessive: </a:t>
            </a:r>
          </a:p>
          <a:p>
            <a:pPr lvl="1"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 speed too slow, current too low</a:t>
            </a:r>
          </a:p>
          <a:p>
            <a:pPr lvl="1"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 welding current, travel speed</a:t>
            </a: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Insufficient:</a:t>
            </a:r>
          </a:p>
          <a:p>
            <a:pPr lvl="1"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 little filler material will cause  thinning of the filler material</a:t>
            </a:r>
          </a:p>
          <a:p>
            <a:pPr lvl="1" algn="just"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proper technique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709" y="1970117"/>
            <a:ext cx="4200580" cy="1374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71" y="4240574"/>
            <a:ext cx="4120718" cy="13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5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1074</Words>
  <Application>Microsoft Office PowerPoint</Application>
  <PresentationFormat>Widescreen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Welding (cont.)</vt:lpstr>
      <vt:lpstr>Weld Joints and positions</vt:lpstr>
      <vt:lpstr>Welding defects</vt:lpstr>
      <vt:lpstr>Undercut</vt:lpstr>
      <vt:lpstr>Insufficient fill</vt:lpstr>
      <vt:lpstr>Misalignment</vt:lpstr>
      <vt:lpstr>Excessive Concavity/convexity </vt:lpstr>
      <vt:lpstr>Reinforcement</vt:lpstr>
      <vt:lpstr>Reinforcement (cont.)</vt:lpstr>
      <vt:lpstr>Overlap</vt:lpstr>
      <vt:lpstr>Burn through</vt:lpstr>
      <vt:lpstr>Insufficient and incomplete penetration</vt:lpstr>
      <vt:lpstr>Incomplete fusion </vt:lpstr>
      <vt:lpstr>Arc strikes</vt:lpstr>
      <vt:lpstr>Inclusion</vt:lpstr>
      <vt:lpstr>Cracks</vt:lpstr>
      <vt:lpstr>Solid State Welding </vt:lpstr>
      <vt:lpstr>Solid State Welding </vt:lpstr>
      <vt:lpstr>Friction stir welding (FSW)</vt:lpstr>
      <vt:lpstr>Applications</vt:lpstr>
      <vt:lpstr>Ultrasonic Welding</vt:lpstr>
      <vt:lpstr>Ultrasonic Welding Process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22</cp:revision>
  <dcterms:created xsi:type="dcterms:W3CDTF">2023-01-17T05:41:16Z</dcterms:created>
  <dcterms:modified xsi:type="dcterms:W3CDTF">2023-02-07T08:00:43Z</dcterms:modified>
</cp:coreProperties>
</file>